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02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7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32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43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93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3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32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2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1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5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9D86-65E7-4DC0-AC2F-06AC97BA50A4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FD00-F852-43D2-AACC-8549624ED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94" y="1196752"/>
            <a:ext cx="4527638" cy="33957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2592288" cy="439248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35896" y="5149911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Heřmánek pravý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9507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" y="1484784"/>
            <a:ext cx="8900126" cy="43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460838" cy="2592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392488" cy="535084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443711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Blín černý</a:t>
            </a:r>
            <a:endParaRPr lang="cs-CZ" sz="4400" dirty="0"/>
          </a:p>
        </p:txBody>
      </p:sp>
      <p:pic>
        <p:nvPicPr>
          <p:cNvPr id="1026" name="Picture 2" descr="Výsledek obrázku pro ozna&amp;ccaron;ení pro j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76555"/>
            <a:ext cx="690554" cy="6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464496" cy="59603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672408" cy="41227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32040" y="521914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Durman obecný</a:t>
            </a:r>
            <a:endParaRPr lang="cs-CZ" sz="4400" dirty="0"/>
          </a:p>
        </p:txBody>
      </p:sp>
      <p:pic>
        <p:nvPicPr>
          <p:cNvPr id="5" name="Picture 2" descr="Výsledek obrázku pro ozna&amp;ccaron;ení pro j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83" y="5958799"/>
            <a:ext cx="690554" cy="6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908720"/>
            <a:ext cx="2170708" cy="36129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4964"/>
            <a:ext cx="4824536" cy="422146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9872" y="520655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Mateřídouška obecná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506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22" y="603766"/>
            <a:ext cx="3562802" cy="44094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2934"/>
            <a:ext cx="4966608" cy="37201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46190" y="5206553"/>
            <a:ext cx="443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Rulík zlomocný</a:t>
            </a:r>
            <a:endParaRPr lang="cs-CZ" sz="4400" dirty="0"/>
          </a:p>
        </p:txBody>
      </p:sp>
      <p:pic>
        <p:nvPicPr>
          <p:cNvPr id="5" name="Picture 2" descr="Výsledek obrázku pro ozna&amp;ccaron;ení pro j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39" y="5285440"/>
            <a:ext cx="690554" cy="6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88"/>
            <a:ext cx="1804764" cy="35794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176464" cy="41764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46190" y="5206553"/>
            <a:ext cx="443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Řebříček obecný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02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7"/>
            <a:ext cx="1800200" cy="43404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384376" cy="508581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46190" y="5206553"/>
            <a:ext cx="5074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Kopřiva dvoudomá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0970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Byliny léčivé a jedovaté – PS str. 10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" y="2204864"/>
            <a:ext cx="9081757" cy="3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" y="1916832"/>
            <a:ext cx="8962651" cy="44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</Words>
  <Application>Microsoft Office PowerPoint</Application>
  <PresentationFormat>Předvádění na obrazovce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Byliny léčivé a jedovaté – PS str. 10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přírodovědy 19.10.</dc:title>
  <dc:creator>uzivatel</dc:creator>
  <cp:lastModifiedBy>uzivatel</cp:lastModifiedBy>
  <cp:revision>12</cp:revision>
  <dcterms:created xsi:type="dcterms:W3CDTF">2016-10-17T20:09:01Z</dcterms:created>
  <dcterms:modified xsi:type="dcterms:W3CDTF">2016-10-18T11:48:01Z</dcterms:modified>
</cp:coreProperties>
</file>